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30" r:id="rId13"/>
    <p:sldId id="321" r:id="rId14"/>
    <p:sldId id="331" r:id="rId15"/>
    <p:sldId id="328" r:id="rId16"/>
    <p:sldId id="329" r:id="rId17"/>
    <p:sldId id="332" r:id="rId18"/>
    <p:sldId id="322" r:id="rId19"/>
    <p:sldId id="323" r:id="rId20"/>
    <p:sldId id="324" r:id="rId21"/>
    <p:sldId id="327" r:id="rId22"/>
    <p:sldId id="32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0" autoAdjust="0"/>
    <p:restoredTop sz="95397" autoAdjust="0"/>
  </p:normalViewPr>
  <p:slideViewPr>
    <p:cSldViewPr snapToGrid="0">
      <p:cViewPr varScale="1">
        <p:scale>
          <a:sx n="119" d="100"/>
          <a:sy n="119" d="100"/>
        </p:scale>
        <p:origin x="1024" y="18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7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3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  <a:br>
              <a:rPr lang="en-US" dirty="0"/>
            </a:br>
            <a:r>
              <a:rPr lang="en-US" sz="1600" dirty="0"/>
              <a:t>Taking France as an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Average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397E-7F67-54C5-1AF3-D5FD7689DA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Max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CFB5B-939A-CFCC-D412-2F489260D41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6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Precipitation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3B86-4FAD-CFCA-2F94-9F9DEF6BB5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Correlation between Temperature and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Over the years correlation between temperature and Production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44C91-4C52-99E3-28CE-25ADF70A7A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18506"/>
            <a:ext cx="627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9445215" cy="3747180"/>
          </a:xfrm>
        </p:spPr>
        <p:txBody>
          <a:bodyPr/>
          <a:lstStyle/>
          <a:p>
            <a:r>
              <a:rPr lang="en-US" dirty="0"/>
              <a:t>Most wine producing countries have colder climate</a:t>
            </a:r>
          </a:p>
          <a:p>
            <a:r>
              <a:rPr lang="en-US" dirty="0"/>
              <a:t>The correlation shows that wine production has suffered as Temperature increased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Over the years technology has also improved increasing wine production.</a:t>
            </a:r>
          </a:p>
          <a:p>
            <a:pPr lvl="1"/>
            <a:r>
              <a:rPr lang="en-US" dirty="0"/>
              <a:t>This is unaccounted for in the temperature/production analysis</a:t>
            </a:r>
          </a:p>
          <a:p>
            <a:pPr lvl="1"/>
            <a:r>
              <a:rPr lang="en-US" dirty="0"/>
              <a:t>Lot of countries wine production does not show proper relationships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8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88505" y="982463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1518603"/>
            <a:ext cx="3018529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  <a:p>
            <a:r>
              <a:rPr lang="en-US" sz="1800" b="0" dirty="0"/>
              <a:t>Focused in the mediterranean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505" y="1518603"/>
            <a:ext cx="8076516" cy="502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36" y="0"/>
            <a:ext cx="9524998" cy="791460"/>
          </a:xfrm>
        </p:spPr>
        <p:txBody>
          <a:bodyPr/>
          <a:lstStyle/>
          <a:p>
            <a:r>
              <a:rPr lang="en-US" dirty="0"/>
              <a:t>Summary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36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8D-01FB-3214-314D-8472045C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429C-B35C-1F5F-406D-6BDAB0B0CF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9248" y="2018120"/>
            <a:ext cx="10654552" cy="3747180"/>
          </a:xfrm>
        </p:spPr>
        <p:txBody>
          <a:bodyPr/>
          <a:lstStyle/>
          <a:p>
            <a:r>
              <a:rPr lang="en-US" dirty="0"/>
              <a:t>Cleaned up wine_data_all_2.csv to match country names with weather data</a:t>
            </a:r>
          </a:p>
          <a:p>
            <a:r>
              <a:rPr lang="en-US" dirty="0"/>
              <a:t>NOAA weather data used FIPS-10 system of country codes. I prepared the </a:t>
            </a:r>
            <a:r>
              <a:rPr lang="en-US" dirty="0" err="1"/>
              <a:t>fips-countries.csv</a:t>
            </a:r>
            <a:endParaRPr lang="en-US" dirty="0"/>
          </a:p>
          <a:p>
            <a:r>
              <a:rPr lang="en-US" dirty="0"/>
              <a:t>To observe weather affects on wine production created plots to observe affect on production per different parameters like PRCP, TMAX, EMXT, etc.</a:t>
            </a:r>
          </a:p>
          <a:p>
            <a:r>
              <a:rPr lang="en-US" dirty="0"/>
              <a:t>Plotted correlation between TMAX and Wine production taking France as an example.</a:t>
            </a:r>
          </a:p>
          <a:p>
            <a:pPr lvl="1"/>
            <a:r>
              <a:rPr lang="en-US" dirty="0"/>
              <a:t>The correlation is calculated using the </a:t>
            </a:r>
            <a:r>
              <a:rPr lang="en-US" dirty="0" err="1"/>
              <a:t>lingress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The lines and slopes show that production falls as temperature rises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C435-A3DB-DB51-4B0C-ACD27439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62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245</TotalTime>
  <Words>546</Words>
  <Application>Microsoft Macintosh PowerPoint</Application>
  <PresentationFormat>Widescreen</PresentationFormat>
  <Paragraphs>104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Work</vt:lpstr>
      <vt:lpstr>Changes in wine production per weather Taking France as an example</vt:lpstr>
      <vt:lpstr>Changes in wine production per weather</vt:lpstr>
      <vt:lpstr>Changes in wine production per weather</vt:lpstr>
      <vt:lpstr>Correlation between Temperature and production</vt:lpstr>
      <vt:lpstr>Findings</vt:lpstr>
      <vt:lpstr>[INSERT]</vt:lpstr>
      <vt:lpstr>overview</vt:lpstr>
      <vt:lpstr>Summary</vt:lpstr>
      <vt:lpstr>Summary continued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rinal.truman@outlook.com</cp:lastModifiedBy>
  <cp:revision>13</cp:revision>
  <dcterms:created xsi:type="dcterms:W3CDTF">2024-06-13T19:58:44Z</dcterms:created>
  <dcterms:modified xsi:type="dcterms:W3CDTF">2024-06-18T00:14:54Z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